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1091640" r:id="rId3"/>
    <p:sldId id="11091796" r:id="rId4"/>
    <p:sldId id="11091797" r:id="rId5"/>
    <p:sldId id="11091878" r:id="rId6"/>
    <p:sldId id="11091876" r:id="rId7"/>
    <p:sldId id="11091877" r:id="rId8"/>
    <p:sldId id="11091879" r:id="rId9"/>
    <p:sldId id="11091880" r:id="rId10"/>
    <p:sldId id="11091881" r:id="rId11"/>
    <p:sldId id="11091883" r:id="rId12"/>
  </p:sldIdLst>
  <p:sldSz cx="9144000" cy="5143500" type="screen16x9"/>
  <p:notesSz cx="9144000" cy="6858000"/>
  <p:custDataLst>
    <p:tags r:id="rId19"/>
  </p:custDataLst>
  <p:defaultTextStyle>
    <a:defPPr>
      <a:defRPr lang="zh-CN"/>
    </a:defPPr>
    <a:lvl1pPr marL="0" lvl="0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1pPr>
    <a:lvl2pPr marL="342900" lvl="1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2pPr>
    <a:lvl3pPr marL="685800" lvl="2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3pPr>
    <a:lvl4pPr marL="1028700" lvl="3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4pPr>
    <a:lvl5pPr marL="1371600" lvl="4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5pPr>
    <a:lvl6pPr marL="2286000" lvl="5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6pPr>
    <a:lvl7pPr marL="2743200" lvl="6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7pPr>
    <a:lvl8pPr marL="3200400" lvl="7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8pPr>
    <a:lvl9pPr marL="3657600" lvl="8" indent="0" algn="l" defTabSz="6858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3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0" userDrawn="1">
          <p15:clr>
            <a:srgbClr val="A4A3A4"/>
          </p15:clr>
        </p15:guide>
        <p15:guide id="2" pos="284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mx" initials="s" lastIdx="6" clrIdx="0"/>
  <p:cmAuthor id="7" name="1206988966@qq.com" initials="1" lastIdx="1" clrIdx="2"/>
  <p:cmAuthor id="1" name="Wumin Rui" initials="WR" lastIdx="1" clrIdx="1"/>
  <p:cmAuthor id="8" name="姜伟光" initials="姜" lastIdx="1" clrIdx="0"/>
  <p:cmAuthor id="2" name="郑 直" initials="郑" lastIdx="1" clrIdx="2"/>
  <p:cmAuthor id="3" name="dell" initials="d" lastIdx="1" clrIdx="2"/>
  <p:cmAuthor id="10" name="启穿锐博" initials="启" lastIdx="1" clrIdx="9"/>
  <p:cmAuthor id="4" name="Administrator" initials="A" lastIdx="5" clrIdx="3"/>
  <p:cmAuthor id="5" name="宋洁然" initials="宋" lastIdx="2" clrIdx="1"/>
  <p:cmAuthor id="6" name="ming qiu" initials="m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84FD"/>
    <a:srgbClr val="998CFC"/>
    <a:srgbClr val="DDA2E7"/>
    <a:srgbClr val="B35556"/>
    <a:srgbClr val="70237E"/>
    <a:srgbClr val="32219B"/>
    <a:srgbClr val="F6AE45"/>
    <a:srgbClr val="E2AA00"/>
    <a:srgbClr val="4F2893"/>
    <a:srgbClr val="868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74" autoAdjust="0"/>
  </p:normalViewPr>
  <p:slideViewPr>
    <p:cSldViewPr snapToGrid="0" showGuides="1">
      <p:cViewPr varScale="1">
        <p:scale>
          <a:sx n="96" d="100"/>
          <a:sy n="96" d="100"/>
        </p:scale>
        <p:origin x="447" y="48"/>
      </p:cViewPr>
      <p:guideLst>
        <p:guide orient="horz" pos="2220"/>
        <p:guide pos="2842"/>
      </p:guideLst>
    </p:cSldViewPr>
  </p:slideViewPr>
  <p:outlineViewPr>
    <p:cViewPr>
      <p:scale>
        <a:sx n="90" d="100"/>
        <a:sy n="90" d="100"/>
      </p:scale>
      <p:origin x="0" y="-35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26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8B693317-308D-4B14-95F1-61747BDC862F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4B568CC6-B229-43F1-92B0-08363192143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标题占位符 1"/>
          <p:cNvSpPr txBox="1"/>
          <p:nvPr/>
        </p:nvSpPr>
        <p:spPr>
          <a:xfrm rot="16200000">
            <a:off x="5634055" y="1051676"/>
            <a:ext cx="6011621" cy="2272736"/>
          </a:xfrm>
          <a:prstGeom prst="rect">
            <a:avLst/>
          </a:prstGeom>
          <a:ln w="12700">
            <a:miter lim="400000"/>
          </a:ln>
        </p:spPr>
        <p:txBody>
          <a:bodyPr lIns="34289" tIns="34289" rIns="34289" bIns="34289" anchor="ctr">
            <a:spAutoFit/>
          </a:bodyPr>
          <a:lstStyle>
            <a:lvl1pPr>
              <a:lnSpc>
                <a:spcPct val="90000"/>
              </a:lnSpc>
              <a:defRPr sz="20800">
                <a:solidFill>
                  <a:srgbClr val="2F64E5">
                    <a:alpha val="10000"/>
                  </a:srgbClr>
                </a:solidFill>
                <a:latin typeface="PingFang SC Semibold"/>
                <a:ea typeface="PingFang SC Semibold"/>
                <a:cs typeface="PingFang SC Semibold"/>
                <a:sym typeface="PingFang SC Semibold"/>
              </a:defRPr>
            </a:lvl1pPr>
          </a:lstStyle>
          <a:p>
            <a:r>
              <a:rPr sz="15600"/>
              <a:t>WAIC</a:t>
            </a:r>
            <a:endParaRPr sz="15600"/>
          </a:p>
        </p:txBody>
      </p:sp>
      <p:pic>
        <p:nvPicPr>
          <p:cNvPr id="54" name="图像" descr="图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40" y="159365"/>
            <a:ext cx="1162442" cy="62889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55" name="图像" descr="图像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18" y="279631"/>
            <a:ext cx="8782965" cy="1584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56" name="PLANNING SCHEME"/>
          <p:cNvSpPr txBox="1"/>
          <p:nvPr/>
        </p:nvSpPr>
        <p:spPr>
          <a:xfrm>
            <a:off x="140880" y="4869894"/>
            <a:ext cx="795409" cy="161581"/>
          </a:xfrm>
          <a:prstGeom prst="rect">
            <a:avLst/>
          </a:prstGeom>
          <a:ln w="12700">
            <a:miter lim="400000"/>
          </a:ln>
        </p:spPr>
        <p:txBody>
          <a:bodyPr wrap="none" lIns="34289" tIns="34289" rIns="34289" bIns="34289">
            <a:spAutoFit/>
          </a:bodyPr>
          <a:lstStyle>
            <a:lvl1pPr>
              <a:defRPr sz="800">
                <a:solidFill>
                  <a:srgbClr val="535353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sz="600"/>
              <a:t>PLANNING SCHEME</a:t>
            </a:r>
            <a:endParaRPr sz="600"/>
          </a:p>
        </p:txBody>
      </p:sp>
      <p:sp>
        <p:nvSpPr>
          <p:cNvPr id="57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8806732" y="4853708"/>
            <a:ext cx="207746" cy="19620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 sz="675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标题占位符 1"/>
          <p:cNvSpPr txBox="1"/>
          <p:nvPr/>
        </p:nvSpPr>
        <p:spPr>
          <a:xfrm rot="16200000">
            <a:off x="5634056" y="1051676"/>
            <a:ext cx="6011621" cy="2272736"/>
          </a:xfrm>
          <a:prstGeom prst="rect">
            <a:avLst/>
          </a:prstGeom>
          <a:ln w="12700">
            <a:miter lim="400000"/>
          </a:ln>
        </p:spPr>
        <p:txBody>
          <a:bodyPr lIns="34289" tIns="34289" rIns="34289" bIns="34289" anchor="ctr">
            <a:spAutoFit/>
          </a:bodyPr>
          <a:lstStyle>
            <a:lvl1pPr>
              <a:lnSpc>
                <a:spcPct val="90000"/>
              </a:lnSpc>
              <a:defRPr sz="20800">
                <a:solidFill>
                  <a:srgbClr val="2F64E5">
                    <a:alpha val="10000"/>
                  </a:srgbClr>
                </a:solidFill>
                <a:latin typeface="PingFang SC Semibold"/>
                <a:ea typeface="PingFang SC Semibold"/>
                <a:cs typeface="PingFang SC Semibold"/>
                <a:sym typeface="PingFang SC Semibold"/>
              </a:defRPr>
            </a:lvl1pPr>
          </a:lstStyle>
          <a:p>
            <a:r>
              <a:rPr sz="15600"/>
              <a:t>WAIC</a:t>
            </a:r>
            <a:endParaRPr sz="15600"/>
          </a:p>
        </p:txBody>
      </p:sp>
      <p:pic>
        <p:nvPicPr>
          <p:cNvPr id="66" name="图像" descr="图像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40" y="159365"/>
            <a:ext cx="1162442" cy="62889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67" name="图像" descr="图像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18" y="279631"/>
            <a:ext cx="8782965" cy="1584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68" name="PLANNING SCHEME"/>
          <p:cNvSpPr txBox="1"/>
          <p:nvPr/>
        </p:nvSpPr>
        <p:spPr>
          <a:xfrm>
            <a:off x="140880" y="4869895"/>
            <a:ext cx="795409" cy="161581"/>
          </a:xfrm>
          <a:prstGeom prst="rect">
            <a:avLst/>
          </a:prstGeom>
          <a:ln w="12700">
            <a:miter lim="400000"/>
          </a:ln>
        </p:spPr>
        <p:txBody>
          <a:bodyPr wrap="none" lIns="34289" tIns="34289" rIns="34289" bIns="34289">
            <a:spAutoFit/>
          </a:bodyPr>
          <a:lstStyle>
            <a:lvl1pPr>
              <a:defRPr sz="800">
                <a:solidFill>
                  <a:srgbClr val="535353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r>
              <a:rPr sz="600"/>
              <a:t>PLANNING SCHEME</a:t>
            </a:r>
            <a:endParaRPr sz="600"/>
          </a:p>
        </p:txBody>
      </p:sp>
      <p:sp>
        <p:nvSpPr>
          <p:cNvPr id="69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8806732" y="4853708"/>
            <a:ext cx="207746" cy="19620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 sz="675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icture Placeholder 5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d-ID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 txBox="1"/>
          <p:nvPr/>
        </p:nvSpPr>
        <p:spPr>
          <a:xfrm rot="16200000">
            <a:off x="5634057" y="1040133"/>
            <a:ext cx="6011620" cy="2295821"/>
          </a:xfrm>
          <a:prstGeom prst="rect">
            <a:avLst/>
          </a:prstGeom>
          <a:ln w="12700">
            <a:miter lim="400000"/>
          </a:ln>
        </p:spPr>
        <p:txBody>
          <a:bodyPr lIns="34289" rIns="34289" anchor="ctr">
            <a:spAutoFit/>
          </a:bodyPr>
          <a:lstStyle>
            <a:lvl1pPr>
              <a:lnSpc>
                <a:spcPct val="90000"/>
              </a:lnSpc>
              <a:defRPr sz="20800">
                <a:solidFill>
                  <a:srgbClr val="2F64E5">
                    <a:alpha val="10000"/>
                  </a:srgbClr>
                </a:solidFill>
                <a:latin typeface="PingFang SC Semibold"/>
                <a:ea typeface="PingFang SC Semibold"/>
                <a:cs typeface="PingFang SC Semibold"/>
                <a:sym typeface="PingFang SC Semibold"/>
              </a:defRPr>
            </a:lvl1pPr>
          </a:lstStyle>
          <a:p>
            <a:r>
              <a:rPr sz="15600"/>
              <a:t>WAIC</a:t>
            </a:r>
            <a:endParaRPr sz="15600"/>
          </a:p>
        </p:txBody>
      </p:sp>
      <p:sp>
        <p:nvSpPr>
          <p:cNvPr id="4" name="标题文本"/>
          <p:cNvSpPr txBox="1">
            <a:spLocks noGrp="1"/>
          </p:cNvSpPr>
          <p:nvPr>
            <p:ph type="title"/>
          </p:nvPr>
        </p:nvSpPr>
        <p:spPr>
          <a:xfrm>
            <a:off x="109105" y="189471"/>
            <a:ext cx="7886701" cy="401566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5" name="正文级别 1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8797523" y="4788769"/>
            <a:ext cx="226983" cy="23083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rgbClr val="2F64E5"/>
          </a:solidFill>
          <a:uFillTx/>
          <a:latin typeface="PingFang SC Semibold"/>
          <a:ea typeface="PingFang SC Semibold"/>
          <a:cs typeface="PingFang SC Semibold"/>
          <a:sym typeface="PingFang SC Semibold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rgbClr val="2F64E5"/>
          </a:solidFill>
          <a:uFillTx/>
          <a:latin typeface="PingFang SC Semibold"/>
          <a:ea typeface="PingFang SC Semibold"/>
          <a:cs typeface="PingFang SC Semibold"/>
          <a:sym typeface="PingFang SC Semibold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rgbClr val="2F64E5"/>
          </a:solidFill>
          <a:uFillTx/>
          <a:latin typeface="PingFang SC Semibold"/>
          <a:ea typeface="PingFang SC Semibold"/>
          <a:cs typeface="PingFang SC Semibold"/>
          <a:sym typeface="PingFang SC Semibold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rgbClr val="2F64E5"/>
          </a:solidFill>
          <a:uFillTx/>
          <a:latin typeface="PingFang SC Semibold"/>
          <a:ea typeface="PingFang SC Semibold"/>
          <a:cs typeface="PingFang SC Semibold"/>
          <a:sym typeface="PingFang SC Semibold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rgbClr val="2F64E5"/>
          </a:solidFill>
          <a:uFillTx/>
          <a:latin typeface="PingFang SC Semibold"/>
          <a:ea typeface="PingFang SC Semibold"/>
          <a:cs typeface="PingFang SC Semibold"/>
          <a:sym typeface="PingFang SC Semibold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rgbClr val="2F64E5"/>
          </a:solidFill>
          <a:uFillTx/>
          <a:latin typeface="PingFang SC Semibold"/>
          <a:ea typeface="PingFang SC Semibold"/>
          <a:cs typeface="PingFang SC Semibold"/>
          <a:sym typeface="PingFang SC Semibold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rgbClr val="2F64E5"/>
          </a:solidFill>
          <a:uFillTx/>
          <a:latin typeface="PingFang SC Semibold"/>
          <a:ea typeface="PingFang SC Semibold"/>
          <a:cs typeface="PingFang SC Semibold"/>
          <a:sym typeface="PingFang SC Semibold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rgbClr val="2F64E5"/>
          </a:solidFill>
          <a:uFillTx/>
          <a:latin typeface="PingFang SC Semibold"/>
          <a:ea typeface="PingFang SC Semibold"/>
          <a:cs typeface="PingFang SC Semibold"/>
          <a:sym typeface="PingFang SC Semibold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solidFill>
            <a:srgbClr val="2F64E5"/>
          </a:solidFill>
          <a:uFillTx/>
          <a:latin typeface="PingFang SC Semibold"/>
          <a:ea typeface="PingFang SC Semibold"/>
          <a:cs typeface="PingFang SC Semibold"/>
          <a:sym typeface="PingFang SC Semibold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 panose="020B0604020202020204"/>
        <a:buChar char="•"/>
        <a:defRPr sz="1200" b="0" i="0" u="none" strike="noStrike" cap="none" spc="0" baseline="0">
          <a:solidFill>
            <a:srgbClr val="000000"/>
          </a:solidFill>
          <a:uFillTx/>
          <a:latin typeface="PingFang SC Regular"/>
          <a:ea typeface="PingFang SC Regular"/>
          <a:cs typeface="PingFang SC Regular"/>
          <a:sym typeface="PingFang SC Regular"/>
        </a:defRPr>
      </a:lvl1pPr>
      <a:lvl2pPr marL="539115" marR="0" indent="-196215" algn="l" defTabSz="685800" rtl="0" latinLnBrk="0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 panose="020B0604020202020204"/>
        <a:buChar char="•"/>
        <a:defRPr sz="1200" b="0" i="0" u="none" strike="noStrike" cap="none" spc="0" baseline="0">
          <a:solidFill>
            <a:srgbClr val="000000"/>
          </a:solidFill>
          <a:uFillTx/>
          <a:latin typeface="PingFang SC Regular"/>
          <a:ea typeface="PingFang SC Regular"/>
          <a:cs typeface="PingFang SC Regular"/>
          <a:sym typeface="PingFang SC Regular"/>
        </a:defRPr>
      </a:lvl2pPr>
      <a:lvl3pPr marL="882015" marR="0" indent="-196215" algn="l" defTabSz="685800" rtl="0" latinLnBrk="0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 panose="020B0604020202020204"/>
        <a:buChar char="•"/>
        <a:defRPr sz="1200" b="0" i="0" u="none" strike="noStrike" cap="none" spc="0" baseline="0">
          <a:solidFill>
            <a:srgbClr val="000000"/>
          </a:solidFill>
          <a:uFillTx/>
          <a:latin typeface="PingFang SC Regular"/>
          <a:ea typeface="PingFang SC Regular"/>
          <a:cs typeface="PingFang SC Regular"/>
          <a:sym typeface="PingFang SC Regular"/>
        </a:defRPr>
      </a:lvl3pPr>
      <a:lvl4pPr marL="1224915" marR="0" indent="-196215" algn="l" defTabSz="685800" rtl="0" latinLnBrk="0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 panose="020B0604020202020204"/>
        <a:buChar char="•"/>
        <a:defRPr sz="1200" b="0" i="0" u="none" strike="noStrike" cap="none" spc="0" baseline="0">
          <a:solidFill>
            <a:srgbClr val="000000"/>
          </a:solidFill>
          <a:uFillTx/>
          <a:latin typeface="PingFang SC Regular"/>
          <a:ea typeface="PingFang SC Regular"/>
          <a:cs typeface="PingFang SC Regular"/>
          <a:sym typeface="PingFang SC Regular"/>
        </a:defRPr>
      </a:lvl4pPr>
      <a:lvl5pPr marL="1567815" marR="0" indent="-196215" algn="l" defTabSz="685800" rtl="0" latinLnBrk="0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 panose="020B0604020202020204"/>
        <a:buChar char="•"/>
        <a:defRPr sz="1200" b="0" i="0" u="none" strike="noStrike" cap="none" spc="0" baseline="0">
          <a:solidFill>
            <a:srgbClr val="000000"/>
          </a:solidFill>
          <a:uFillTx/>
          <a:latin typeface="PingFang SC Regular"/>
          <a:ea typeface="PingFang SC Regular"/>
          <a:cs typeface="PingFang SC Regular"/>
          <a:sym typeface="PingFang SC Regular"/>
        </a:defRPr>
      </a:lvl5pPr>
      <a:lvl6pPr marL="1866900" marR="0" indent="-152400" algn="l" defTabSz="685800" rtl="0" latinLnBrk="0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 panose="020B0604020202020204"/>
        <a:buChar char="•"/>
        <a:defRPr sz="1200" b="0" i="0" u="none" strike="noStrike" cap="none" spc="0" baseline="0">
          <a:solidFill>
            <a:srgbClr val="000000"/>
          </a:solidFill>
          <a:uFillTx/>
          <a:latin typeface="PingFang SC Regular"/>
          <a:ea typeface="PingFang SC Regular"/>
          <a:cs typeface="PingFang SC Regular"/>
          <a:sym typeface="PingFang SC Regular"/>
        </a:defRPr>
      </a:lvl6pPr>
      <a:lvl7pPr marL="2209800" marR="0" indent="-152400" algn="l" defTabSz="685800" rtl="0" latinLnBrk="0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 panose="020B0604020202020204"/>
        <a:buChar char="•"/>
        <a:defRPr sz="1200" b="0" i="0" u="none" strike="noStrike" cap="none" spc="0" baseline="0">
          <a:solidFill>
            <a:srgbClr val="000000"/>
          </a:solidFill>
          <a:uFillTx/>
          <a:latin typeface="PingFang SC Regular"/>
          <a:ea typeface="PingFang SC Regular"/>
          <a:cs typeface="PingFang SC Regular"/>
          <a:sym typeface="PingFang SC Regular"/>
        </a:defRPr>
      </a:lvl7pPr>
      <a:lvl8pPr marL="2552700" marR="0" indent="-152400" algn="l" defTabSz="685800" rtl="0" latinLnBrk="0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 panose="020B0604020202020204"/>
        <a:buChar char="•"/>
        <a:defRPr sz="1200" b="0" i="0" u="none" strike="noStrike" cap="none" spc="0" baseline="0">
          <a:solidFill>
            <a:srgbClr val="000000"/>
          </a:solidFill>
          <a:uFillTx/>
          <a:latin typeface="PingFang SC Regular"/>
          <a:ea typeface="PingFang SC Regular"/>
          <a:cs typeface="PingFang SC Regular"/>
          <a:sym typeface="PingFang SC Regular"/>
        </a:defRPr>
      </a:lvl8pPr>
      <a:lvl9pPr marL="2895600" marR="0" indent="-152400" algn="l" defTabSz="685800" rtl="0" latinLnBrk="0">
        <a:lnSpc>
          <a:spcPct val="90000"/>
        </a:lnSpc>
        <a:spcBef>
          <a:spcPts val="750"/>
        </a:spcBef>
        <a:spcAft>
          <a:spcPts val="0"/>
        </a:spcAft>
        <a:buClrTx/>
        <a:buSzPct val="100000"/>
        <a:buFont typeface="Arial" panose="020B0604020202020204"/>
        <a:buChar char="•"/>
        <a:defRPr sz="1200" b="0" i="0" u="none" strike="noStrike" cap="none" spc="0" baseline="0">
          <a:solidFill>
            <a:srgbClr val="000000"/>
          </a:solidFill>
          <a:uFillTx/>
          <a:latin typeface="PingFang SC Regular"/>
          <a:ea typeface="PingFang SC Regular"/>
          <a:cs typeface="PingFang SC Regular"/>
          <a:sym typeface="PingFang SC Regular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1pPr>
      <a:lvl2pPr marL="0" marR="0" indent="3429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2pPr>
      <a:lvl3pPr marL="0" marR="0" indent="6858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3pPr>
      <a:lvl4pPr marL="0" marR="0" indent="10287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4pPr>
      <a:lvl5pPr marL="0" marR="0" indent="13716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5pPr>
      <a:lvl6pPr marL="0" marR="0" indent="17145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6pPr>
      <a:lvl7pPr marL="0" marR="0" indent="20574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7pPr>
      <a:lvl8pPr marL="0" marR="0" indent="24003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8pPr>
      <a:lvl9pPr marL="0" marR="0" indent="27432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 panose="020F050202020403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0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4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image" Target="../media/image4.png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 descr="C:/Users/admin2345/Desktop/主KV.jpg主KV"/>
          <p:cNvPicPr>
            <a:picLocks noChangeAspect="1"/>
          </p:cNvPicPr>
          <p:nvPr/>
        </p:nvPicPr>
        <p:blipFill>
          <a:blip r:embed="rId1"/>
          <a:srcRect t="9847" b="9847"/>
          <a:stretch>
            <a:fillRect/>
          </a:stretch>
        </p:blipFill>
        <p:spPr>
          <a:xfrm>
            <a:off x="0" y="1905"/>
            <a:ext cx="9144000" cy="51428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961390" y="1137285"/>
            <a:ext cx="7221220" cy="1859280"/>
          </a:xfrm>
        </p:spPr>
        <p:txBody>
          <a:bodyPr/>
          <a:p>
            <a:pPr algn="ctr">
              <a:lnSpc>
                <a:spcPct val="100000"/>
              </a:lnSpc>
            </a:pPr>
            <a:r>
              <a:rPr kumimoji="1" lang="en-US" altLang="zh-CN" sz="4000" b="1" spc="30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2025</a:t>
            </a:r>
            <a:r>
              <a:rPr kumimoji="1" lang="zh-CN" altLang="en-US" sz="4000" b="1" spc="30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上海国际个人保养</a:t>
            </a:r>
            <a:br>
              <a:rPr kumimoji="1" lang="zh-CN" altLang="en-US" sz="4000" b="1" spc="30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</a:br>
            <a:r>
              <a:rPr kumimoji="1" lang="zh-CN" altLang="en-US" sz="4000" b="1" spc="30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博览会</a:t>
            </a:r>
            <a:endParaRPr kumimoji="1" lang="zh-CN" altLang="en-US" sz="4000" b="1" spc="305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848168" y="3550285"/>
            <a:ext cx="5447665" cy="753110"/>
          </a:xfrm>
        </p:spPr>
        <p:txBody>
          <a:bodyPr>
            <a:noAutofit/>
          </a:bodyPr>
          <a:p>
            <a:pPr marL="0" indent="0" algn="ctr">
              <a:buNone/>
            </a:pPr>
            <a:r>
              <a:rPr lang="zh-CN" altLang="en-US" sz="1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论坛名称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14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    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论坛</a:t>
            </a:r>
            <a:endParaRPr lang="zh-CN" altLang="en-US" sz="1400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algn="ctr">
              <a:buNone/>
            </a:pPr>
            <a:r>
              <a:rPr lang="en-US" altLang="zh-CN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申办单位：</a:t>
            </a:r>
            <a:r>
              <a:rPr lang="en-US" altLang="zh-CN" sz="1400" u="sng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          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全称）</a:t>
            </a:r>
            <a:endParaRPr lang="zh-CN" altLang="en-US" sz="1400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4"/>
            </p:custDataLst>
          </p:nvPr>
        </p:nvSpPr>
        <p:spPr>
          <a:xfrm>
            <a:off x="3552825" y="4901565"/>
            <a:ext cx="2199005" cy="24384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00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Calibri" panose="020F0502020204030204"/>
              </a:rPr>
              <a:t>※ </a:t>
            </a:r>
            <a:r>
              <a:rPr kumimoji="0" lang="zh-CN" altLang="en-US" sz="10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Calibri" panose="020F0502020204030204"/>
              </a:rPr>
              <a:t>方案模板仅供参考</a:t>
            </a:r>
            <a:endParaRPr kumimoji="0" lang="zh-CN" altLang="en-US" sz="10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888365" y="1642110"/>
            <a:ext cx="7221220" cy="1859280"/>
          </a:xfrm>
        </p:spPr>
        <p:txBody>
          <a:bodyPr/>
          <a:p>
            <a:pPr algn="ctr">
              <a:lnSpc>
                <a:spcPct val="100000"/>
              </a:lnSpc>
            </a:pPr>
            <a:r>
              <a:rPr kumimoji="1" lang="zh-CN" sz="4000" b="1" spc="305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谢谢聆听</a:t>
            </a:r>
            <a:endParaRPr kumimoji="1" lang="zh-CN" sz="4000" b="1" spc="305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8"/>
          <p:cNvSpPr txBox="1"/>
          <p:nvPr/>
        </p:nvSpPr>
        <p:spPr>
          <a:xfrm>
            <a:off x="0" y="2218373"/>
            <a:ext cx="2216150" cy="706755"/>
          </a:xfrm>
          <a:prstGeom prst="rect">
            <a:avLst/>
          </a:prstGeom>
          <a:ln w="12700">
            <a:miter lim="400000"/>
          </a:ln>
        </p:spPr>
        <p:txBody>
          <a:bodyPr wrap="square" lIns="34289" rIns="34289">
            <a:spAutoFit/>
          </a:bodyPr>
          <a:lstStyle>
            <a:lvl1pPr>
              <a:defRPr sz="1400">
                <a:solidFill>
                  <a:srgbClr val="535353"/>
                </a:solidFill>
                <a:latin typeface="PingFangSC-Medium"/>
                <a:ea typeface="PingFangSC-Medium"/>
                <a:cs typeface="PingFangSC-Medium"/>
                <a:sym typeface="PingFangSC-Medium"/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大纲</a:t>
            </a:r>
            <a:endParaRPr lang="zh-CN" sz="4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924175" y="925830"/>
            <a:ext cx="3787140" cy="29381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、会议背景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algn="l"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组织架构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algn="l"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1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、会议议程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 algn="l"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、拟邀嘉宾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algn="l">
              <a:buClrTx/>
              <a:buSzTx/>
              <a:buNone/>
            </a:pP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5、论坛亮点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algn="l">
              <a:buClrTx/>
              <a:buSzTx/>
              <a:buNone/>
            </a:pP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6、媒体推广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algn="l">
              <a:buClrTx/>
              <a:buSzTx/>
              <a:buNone/>
            </a:pP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7、观众组织</a:t>
            </a:r>
            <a:endParaRPr lang="zh-CN" altLang="en-US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algn="l">
              <a:buClrTx/>
              <a:buSzTx/>
              <a:buNone/>
            </a:pP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1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......</a:t>
            </a:r>
            <a:endParaRPr lang="en-US" altLang="zh-CN" sz="1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0">
        <p14:vortex dir="r"/>
      </p:transition>
    </mc:Choice>
    <mc:Fallback>
      <p:transition spd="slow" advClick="0" advTm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8"/>
          <p:cNvSpPr txBox="1"/>
          <p:nvPr/>
        </p:nvSpPr>
        <p:spPr>
          <a:xfrm>
            <a:off x="102870" y="193040"/>
            <a:ext cx="2303780" cy="398780"/>
          </a:xfrm>
          <a:prstGeom prst="rect">
            <a:avLst/>
          </a:prstGeom>
          <a:ln w="12700">
            <a:miter lim="400000"/>
          </a:ln>
        </p:spPr>
        <p:txBody>
          <a:bodyPr wrap="square" lIns="34289" rIns="34289">
            <a:spAutoFit/>
          </a:bodyPr>
          <a:lstStyle>
            <a:lvl1pPr>
              <a:defRPr sz="1400">
                <a:solidFill>
                  <a:srgbClr val="535353"/>
                </a:solidFill>
                <a:latin typeface="PingFangSC-Medium"/>
                <a:ea typeface="PingFangSC-Medium"/>
                <a:cs typeface="PingFangSC-Medium"/>
                <a:sym typeface="PingFangSC-Medium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一、会议背景</a:t>
            </a:r>
            <a:endParaRPr lang="zh-CN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内容占位符 7"/>
          <p:cNvSpPr/>
          <p:nvPr>
            <p:ph idx="1"/>
            <p:custDataLst>
              <p:tags r:id="rId1"/>
            </p:custDataLst>
          </p:nvPr>
        </p:nvSpPr>
        <p:spPr>
          <a:xfrm>
            <a:off x="297180" y="1226820"/>
            <a:ext cx="8175625" cy="2795905"/>
          </a:xfrm>
        </p:spPr>
        <p:txBody>
          <a:bodyPr/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副标题 3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53670" y="1370965"/>
            <a:ext cx="8715375" cy="240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zh-CN" sz="10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8"/>
          <p:cNvSpPr txBox="1"/>
          <p:nvPr/>
        </p:nvSpPr>
        <p:spPr>
          <a:xfrm>
            <a:off x="102870" y="193040"/>
            <a:ext cx="2303780" cy="398780"/>
          </a:xfrm>
          <a:prstGeom prst="rect">
            <a:avLst/>
          </a:prstGeom>
          <a:ln w="12700">
            <a:miter lim="400000"/>
          </a:ln>
        </p:spPr>
        <p:txBody>
          <a:bodyPr wrap="square" lIns="34289" rIns="34289">
            <a:spAutoFit/>
          </a:bodyPr>
          <a:lstStyle>
            <a:lvl1pPr>
              <a:defRPr sz="1400">
                <a:solidFill>
                  <a:srgbClr val="535353"/>
                </a:solidFill>
                <a:latin typeface="PingFangSC-Medium"/>
                <a:ea typeface="PingFangSC-Medium"/>
                <a:cs typeface="PingFangSC-Medium"/>
                <a:sym typeface="PingFangSC-Medium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二、组织架构</a:t>
            </a:r>
            <a:endParaRPr lang="zh-CN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内容占位符 7"/>
          <p:cNvSpPr/>
          <p:nvPr>
            <p:ph idx="1"/>
            <p:custDataLst>
              <p:tags r:id="rId1"/>
            </p:custDataLst>
          </p:nvPr>
        </p:nvSpPr>
        <p:spPr>
          <a:xfrm>
            <a:off x="297180" y="1226820"/>
            <a:ext cx="8175625" cy="2795905"/>
          </a:xfrm>
        </p:spPr>
        <p:txBody>
          <a:bodyPr/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4" name="副标题 3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53670" y="1370965"/>
            <a:ext cx="8715375" cy="240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指导单位：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XXXXXX</a:t>
            </a:r>
            <a:endParaRPr 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/>
            <a:r>
              <a:rPr 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主办单位</a:t>
            </a:r>
            <a:r>
              <a:rPr 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XXXXXX</a:t>
            </a:r>
            <a:endParaRPr 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/>
            <a:r>
              <a:rPr 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承办单位</a:t>
            </a:r>
            <a:r>
              <a:rPr 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XXXXXX</a:t>
            </a:r>
            <a:endParaRPr 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/>
            <a:r>
              <a:rPr 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协办单位</a:t>
            </a:r>
            <a:r>
              <a:rPr 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XXXXXX</a:t>
            </a:r>
            <a:endParaRPr lang="en-US" alt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just"/>
            <a:r>
              <a:rPr 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支持单位：</a:t>
            </a:r>
            <a:r>
              <a:rPr lang="en-US" altLang="zh-CN" sz="14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XXXXXX</a:t>
            </a:r>
            <a:endParaRPr lang="en-US" altLang="zh-CN" sz="14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indent="0" algn="just">
              <a:buNone/>
            </a:pPr>
            <a:endParaRPr lang="en-US" altLang="zh-CN">
              <a:solidFill>
                <a:schemeClr val="bg1"/>
              </a:solidFill>
              <a:sym typeface="+mn-ea"/>
            </a:endParaRPr>
          </a:p>
          <a:p>
            <a:pPr marL="0" indent="0" algn="just">
              <a:buNone/>
            </a:pPr>
            <a:r>
              <a:rPr lang="zh-CN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（原则上，主办单位为上海东浩兰生会展（集团）有限公司，承办单位为上海建智展览</a:t>
            </a:r>
            <a:r>
              <a:rPr lang="zh-CN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</a:rPr>
              <a:t>有限公司等；其他行业论坛的主办单位为各论坛申办方等。）</a:t>
            </a:r>
            <a:endParaRPr lang="zh-CN" sz="10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3"/>
            </p:custDataLst>
          </p:nvPr>
        </p:nvSpPr>
        <p:spPr>
          <a:xfrm>
            <a:off x="153670" y="4657725"/>
            <a:ext cx="8772525" cy="24384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en-US" altLang="zh-CN" sz="10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Calibri" panose="020F0502020204030204"/>
              </a:rPr>
              <a:t>※鼓励论坛承办单位邀请国内外知名科技机构、企业共同承办论坛，不断提升论坛的专业水准与国际影响力。</a:t>
            </a:r>
            <a:endParaRPr kumimoji="0" lang="en-US" altLang="zh-CN" sz="10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8"/>
          <p:cNvSpPr txBox="1"/>
          <p:nvPr/>
        </p:nvSpPr>
        <p:spPr>
          <a:xfrm>
            <a:off x="102870" y="193040"/>
            <a:ext cx="2303780" cy="398780"/>
          </a:xfrm>
          <a:prstGeom prst="rect">
            <a:avLst/>
          </a:prstGeom>
          <a:ln w="12700">
            <a:miter lim="400000"/>
          </a:ln>
        </p:spPr>
        <p:txBody>
          <a:bodyPr wrap="square" lIns="34289" rIns="34289">
            <a:spAutoFit/>
          </a:bodyPr>
          <a:lstStyle>
            <a:lvl1pPr>
              <a:defRPr sz="1400">
                <a:solidFill>
                  <a:srgbClr val="535353"/>
                </a:solidFill>
                <a:latin typeface="PingFangSC-Medium"/>
                <a:ea typeface="PingFangSC-Medium"/>
                <a:cs typeface="PingFangSC-Medium"/>
                <a:sym typeface="PingFangSC-Medium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三、会议议程</a:t>
            </a:r>
            <a:endParaRPr lang="zh-CN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84238" y="-3343130"/>
            <a:ext cx="7980799" cy="1166574"/>
            <a:chOff x="587949" y="-113646"/>
            <a:chExt cx="7980799" cy="1166574"/>
          </a:xfrm>
        </p:grpSpPr>
        <p:sp>
          <p:nvSpPr>
            <p:cNvPr id="16" name="文本框 15"/>
            <p:cNvSpPr txBox="1"/>
            <p:nvPr/>
          </p:nvSpPr>
          <p:spPr>
            <a:xfrm>
              <a:off x="3412709" y="540482"/>
              <a:ext cx="2449760" cy="5124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4289" tIns="34289" rIns="34289" bIns="34289" numCol="1" spcCol="38100" rtlCol="0" anchor="t">
              <a:spAutoFit/>
            </a:bodyPr>
            <a:lstStyle/>
            <a:p>
              <a:pPr lvl="0" defTabSz="91440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城市与人的未来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7" name="文本框 18"/>
            <p:cNvSpPr txBox="1"/>
            <p:nvPr/>
          </p:nvSpPr>
          <p:spPr>
            <a:xfrm>
              <a:off x="587949" y="-113646"/>
              <a:ext cx="7980799" cy="707886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34289" rIns="34289">
              <a:spAutoFit/>
            </a:bodyPr>
            <a:lstStyle>
              <a:lvl1pPr>
                <a:defRPr sz="1400">
                  <a:solidFill>
                    <a:srgbClr val="535353"/>
                  </a:solidFill>
                  <a:latin typeface="PingFangSC-Medium"/>
                  <a:ea typeface="PingFangSC-Medium"/>
                  <a:cs typeface="PingFangSC-Medium"/>
                  <a:sym typeface="PingFangSC-Medium"/>
                </a:defRPr>
              </a:lvl1pPr>
            </a:lstStyle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4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WAIC</a:t>
              </a:r>
              <a:r>
                <a:rPr lang="zh-CN" altLang="en-US" sz="40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品牌理念</a:t>
              </a:r>
              <a:endParaRPr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1650365" y="1024255"/>
            <a:ext cx="776986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1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论坛时间：</a:t>
            </a:r>
            <a:r>
              <a:rPr lang="en-US" altLang="zh-CN" sz="1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2025</a:t>
            </a:r>
            <a:r>
              <a:rPr lang="zh-CN" altLang="en-US" sz="1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年【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/3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下午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/3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/3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下午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/3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上午（任选一个时间段）】</a:t>
            </a:r>
            <a:endParaRPr lang="en-US" sz="10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预计规模：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50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/120/300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/500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/800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</a:t>
            </a:r>
            <a:r>
              <a:rPr lang="en-US" altLang="zh-CN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/1000</a:t>
            </a:r>
            <a:r>
              <a:rPr lang="zh-CN" altLang="en-US" sz="1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</a:t>
            </a:r>
            <a:endParaRPr lang="zh-CN" altLang="en-US" sz="100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11" name="表格 10"/>
          <p:cNvGraphicFramePr/>
          <p:nvPr/>
        </p:nvGraphicFramePr>
        <p:xfrm>
          <a:off x="1371600" y="2176145"/>
          <a:ext cx="6398260" cy="1399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3815"/>
                <a:gridCol w="1357630"/>
                <a:gridCol w="2127250"/>
                <a:gridCol w="1599565"/>
              </a:tblGrid>
              <a:tr h="2565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</a:rPr>
                        <a:t>时间</a:t>
                      </a: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</a:rPr>
                        <a:t>环节</a:t>
                      </a: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</a:rPr>
                        <a:t>发言主题</a:t>
                      </a: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chemeClr val="bg1"/>
                          </a:solidFill>
                        </a:rPr>
                        <a:t>拟邀嘉宾</a:t>
                      </a: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1371600" y="4665980"/>
            <a:ext cx="6505575" cy="39751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00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Calibri" panose="020F0502020204030204"/>
              </a:rPr>
              <a:t>※ </a:t>
            </a:r>
            <a:r>
              <a:rPr lang="zh-CN" altLang="en-US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论坛原则上为每半天</a:t>
            </a:r>
            <a:r>
              <a:rPr lang="en-US" altLang="zh-CN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</a:t>
            </a:r>
            <a:r>
              <a:rPr lang="zh-CN" altLang="en-US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场，上午场 9:</a:t>
            </a:r>
            <a:r>
              <a:rPr lang="en-US" altLang="zh-CN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0</a:t>
            </a:r>
            <a:r>
              <a:rPr lang="zh-CN" altLang="en-US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0-12:</a:t>
            </a:r>
            <a:r>
              <a:rPr lang="en-US" altLang="zh-CN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0</a:t>
            </a:r>
            <a:r>
              <a:rPr lang="zh-CN" altLang="en-US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0；下午场14:00-17:00</a:t>
            </a:r>
            <a:endParaRPr lang="zh-CN" altLang="en-US" sz="10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组委会会根据论坛</a:t>
            </a:r>
            <a:r>
              <a:rPr lang="zh-CN" altLang="en-US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组织者的方案质量、结合意向时间、规模综合确认最终的论坛时间与场地。</a:t>
            </a:r>
            <a:endParaRPr kumimoji="0" lang="zh-CN" altLang="en-US" sz="10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8"/>
          <p:cNvSpPr txBox="1"/>
          <p:nvPr/>
        </p:nvSpPr>
        <p:spPr>
          <a:xfrm>
            <a:off x="102870" y="193040"/>
            <a:ext cx="2303780" cy="398780"/>
          </a:xfrm>
          <a:prstGeom prst="rect">
            <a:avLst/>
          </a:prstGeom>
          <a:ln w="12700">
            <a:miter lim="400000"/>
          </a:ln>
        </p:spPr>
        <p:txBody>
          <a:bodyPr wrap="square" lIns="34289" rIns="34289">
            <a:spAutoFit/>
          </a:bodyPr>
          <a:lstStyle>
            <a:lvl1pPr>
              <a:defRPr sz="1400">
                <a:solidFill>
                  <a:srgbClr val="535353"/>
                </a:solidFill>
                <a:latin typeface="PingFangSC-Medium"/>
                <a:ea typeface="PingFangSC-Medium"/>
                <a:cs typeface="PingFangSC-Medium"/>
                <a:sym typeface="PingFangSC-Medium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四、拟邀嘉宾介绍</a:t>
            </a:r>
            <a:endParaRPr lang="zh-CN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内容占位符 7"/>
          <p:cNvSpPr/>
          <p:nvPr>
            <p:ph idx="1"/>
            <p:custDataLst>
              <p:tags r:id="rId1"/>
            </p:custDataLst>
          </p:nvPr>
        </p:nvSpPr>
        <p:spPr>
          <a:xfrm>
            <a:off x="297180" y="1226820"/>
            <a:ext cx="8175625" cy="2795905"/>
          </a:xfrm>
        </p:spPr>
        <p:txBody>
          <a:bodyPr/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</p:txBody>
      </p:sp>
      <p:pic>
        <p:nvPicPr>
          <p:cNvPr id="3" name="图片 2" descr="人物剪影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 r="6225" b="42094"/>
          <a:stretch>
            <a:fillRect/>
          </a:stretch>
        </p:blipFill>
        <p:spPr>
          <a:xfrm>
            <a:off x="469900" y="1925320"/>
            <a:ext cx="1052195" cy="990600"/>
          </a:xfrm>
          <a:prstGeom prst="rect">
            <a:avLst/>
          </a:prstGeom>
        </p:spPr>
      </p:pic>
      <p:sp>
        <p:nvSpPr>
          <p:cNvPr id="10" name="Rectangle: Rounded Corners 8" descr="e7d195523061f1c029d8a470330beef7eecbf578a74c67be34E755975358C32C42B60046E65E5AB2B817CFACDA70963A03272FA99D31C85E250EFEC4061BFB07F05F931B289192FCB8E0285A555C1F23D78D5E905E76D771411E1FB5B7497A28DA87258CD4C87975C3F8B48A595B7A20A7F7263F42880D0DF02CD5CF1310BE3C5B112D46E22D8ED3410B5F4443060688"/>
          <p:cNvSpPr/>
          <p:nvPr>
            <p:custDataLst>
              <p:tags r:id="rId4"/>
            </p:custDataLst>
          </p:nvPr>
        </p:nvSpPr>
        <p:spPr>
          <a:xfrm>
            <a:off x="60325" y="1386840"/>
            <a:ext cx="1871980" cy="31686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>
            <a:outerShdw blurRad="254000" dist="63500" dir="5400000" algn="t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国内嘉宾</a:t>
            </a:r>
            <a:endParaRPr lang="zh-CN" altLang="en-US" sz="14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1" name="Rectangle: Rounded Corners 8" descr="e7d195523061f1c029d8a470330beef7eecbf578a74c67be34E755975358C32C42B60046E65E5AB2B817CFACDA70963A03272FA99D31C85E250EFEC4061BFB07F05F931B289192FCB8E0285A555C1F23D78D5E905E76D771411E1FB5B7497A28DA87258CD4C87975C3F8B48A595B7A20A7F7263F42880D0DF02CD5CF1310BE3C5B112D46E22D8ED3410B5F4443060688"/>
          <p:cNvSpPr/>
          <p:nvPr>
            <p:custDataLst>
              <p:tags r:id="rId5"/>
            </p:custDataLst>
          </p:nvPr>
        </p:nvSpPr>
        <p:spPr>
          <a:xfrm>
            <a:off x="3571875" y="1380490"/>
            <a:ext cx="1848485" cy="32321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>
            <a:outerShdw blurRad="254000" dist="63500" dir="5400000" algn="t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国际嘉宾</a:t>
            </a:r>
            <a:endParaRPr lang="zh-CN" altLang="en-US" sz="1400" b="1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12" name="图片 11" descr="人物剪影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3"/>
          <a:srcRect r="6225" b="42094"/>
          <a:stretch>
            <a:fillRect/>
          </a:stretch>
        </p:blipFill>
        <p:spPr>
          <a:xfrm>
            <a:off x="3970020" y="1858010"/>
            <a:ext cx="1123315" cy="10579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2235" y="4657725"/>
            <a:ext cx="8974455" cy="24384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45719" tIns="45719" rIns="45719" bIns="45719" numCol="1" spcCol="38100" rtlCol="0" anchor="t" forceAA="0">
            <a:spAutoFit/>
          </a:bodyPr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zh-CN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※ </a:t>
            </a:r>
            <a:r>
              <a:rPr lang="zh-CN" altLang="en-US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根据大会国际化的相关要求，普通论坛外籍嘉宾邀请总数需占总嘉宾的</a:t>
            </a:r>
            <a:r>
              <a:rPr lang="en-US" altLang="zh-CN" sz="10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30%</a:t>
            </a:r>
            <a:r>
              <a:rPr lang="zh-CN" altLang="en-US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，主题论坛需占总嘉宾的</a:t>
            </a:r>
            <a:r>
              <a:rPr lang="en-US" altLang="zh-CN" sz="10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50%</a:t>
            </a:r>
            <a:r>
              <a:rPr lang="zh-CN" altLang="en-US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。建议外籍嘉宾线下参会。</a:t>
            </a:r>
            <a:endParaRPr kumimoji="0" lang="zh-CN" altLang="en-US" sz="10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楷体" panose="02010609060101010101" charset="-122"/>
              <a:ea typeface="楷体" panose="02010609060101010101" charset="-122"/>
              <a:cs typeface="Calibri" panose="020F0502020204030204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8"/>
          <p:cNvSpPr txBox="1"/>
          <p:nvPr/>
        </p:nvSpPr>
        <p:spPr>
          <a:xfrm>
            <a:off x="102870" y="193040"/>
            <a:ext cx="2303780" cy="398780"/>
          </a:xfrm>
          <a:prstGeom prst="rect">
            <a:avLst/>
          </a:prstGeom>
          <a:ln w="12700">
            <a:miter lim="400000"/>
          </a:ln>
        </p:spPr>
        <p:txBody>
          <a:bodyPr wrap="square" lIns="34289" rIns="34289">
            <a:spAutoFit/>
          </a:bodyPr>
          <a:lstStyle>
            <a:lvl1pPr>
              <a:defRPr sz="1400">
                <a:solidFill>
                  <a:srgbClr val="535353"/>
                </a:solidFill>
                <a:latin typeface="PingFangSC-Medium"/>
                <a:ea typeface="PingFangSC-Medium"/>
                <a:cs typeface="PingFangSC-Medium"/>
                <a:sym typeface="PingFangSC-Medium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五、会议亮点</a:t>
            </a:r>
            <a:endParaRPr lang="zh-CN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内容占位符 7"/>
          <p:cNvSpPr/>
          <p:nvPr>
            <p:ph idx="1"/>
            <p:custDataLst>
              <p:tags r:id="rId1"/>
            </p:custDataLst>
          </p:nvPr>
        </p:nvSpPr>
        <p:spPr>
          <a:xfrm>
            <a:off x="297180" y="1226820"/>
            <a:ext cx="8175625" cy="2795905"/>
          </a:xfrm>
        </p:spPr>
        <p:txBody>
          <a:bodyPr/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9" name="副标题 3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53670" y="1370965"/>
            <a:ext cx="8715375" cy="240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zh-CN" sz="10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53670" y="4597400"/>
            <a:ext cx="776986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Calibri" panose="020F0502020204030204"/>
              </a:rPr>
              <a:t>※ 包括但不限于</a:t>
            </a:r>
            <a:r>
              <a:rPr lang="zh-CN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形式上的亮点、成果上的亮点等。</a:t>
            </a:r>
            <a:endParaRPr lang="zh-CN" sz="10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8"/>
          <p:cNvSpPr txBox="1"/>
          <p:nvPr/>
        </p:nvSpPr>
        <p:spPr>
          <a:xfrm>
            <a:off x="102870" y="193040"/>
            <a:ext cx="2303780" cy="398780"/>
          </a:xfrm>
          <a:prstGeom prst="rect">
            <a:avLst/>
          </a:prstGeom>
          <a:ln w="12700">
            <a:miter lim="400000"/>
          </a:ln>
        </p:spPr>
        <p:txBody>
          <a:bodyPr wrap="square" lIns="34289" rIns="34289">
            <a:spAutoFit/>
          </a:bodyPr>
          <a:lstStyle>
            <a:lvl1pPr>
              <a:defRPr sz="1400">
                <a:solidFill>
                  <a:srgbClr val="535353"/>
                </a:solidFill>
                <a:latin typeface="PingFangSC-Medium"/>
                <a:ea typeface="PingFangSC-Medium"/>
                <a:cs typeface="PingFangSC-Medium"/>
                <a:sym typeface="PingFangSC-Medium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六、媒体推广</a:t>
            </a:r>
            <a:endParaRPr lang="zh-CN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内容占位符 7"/>
          <p:cNvSpPr/>
          <p:nvPr>
            <p:ph idx="1"/>
            <p:custDataLst>
              <p:tags r:id="rId1"/>
            </p:custDataLst>
          </p:nvPr>
        </p:nvSpPr>
        <p:spPr>
          <a:xfrm>
            <a:off x="297180" y="1226820"/>
            <a:ext cx="8175625" cy="2795905"/>
          </a:xfrm>
        </p:spPr>
        <p:txBody>
          <a:bodyPr/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9" name="副标题 3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53670" y="1370965"/>
            <a:ext cx="8715375" cy="240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zh-CN" sz="10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02870" y="4657725"/>
            <a:ext cx="776986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100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Calibri" panose="020F0502020204030204"/>
              </a:rPr>
              <a:t>※ </a:t>
            </a:r>
            <a:r>
              <a:rPr lang="zh-CN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包括但不限于会前/会中/会后的宣传方案、拟邀媒体名单、时间节点等</a:t>
            </a:r>
            <a:endParaRPr lang="zh-CN" sz="10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8"/>
          <p:cNvSpPr txBox="1"/>
          <p:nvPr/>
        </p:nvSpPr>
        <p:spPr>
          <a:xfrm>
            <a:off x="102870" y="193040"/>
            <a:ext cx="2303780" cy="398780"/>
          </a:xfrm>
          <a:prstGeom prst="rect">
            <a:avLst/>
          </a:prstGeom>
          <a:ln w="12700">
            <a:miter lim="400000"/>
          </a:ln>
        </p:spPr>
        <p:txBody>
          <a:bodyPr wrap="square" lIns="34289" rIns="34289">
            <a:spAutoFit/>
          </a:bodyPr>
          <a:lstStyle>
            <a:lvl1pPr>
              <a:defRPr sz="1400">
                <a:solidFill>
                  <a:srgbClr val="535353"/>
                </a:solidFill>
                <a:latin typeface="PingFangSC-Medium"/>
                <a:ea typeface="PingFangSC-Medium"/>
                <a:cs typeface="PingFangSC-Medium"/>
                <a:sym typeface="PingFangSC-Medium"/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2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七、观众组织</a:t>
            </a:r>
            <a:endParaRPr lang="zh-CN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内容占位符 7"/>
          <p:cNvSpPr/>
          <p:nvPr>
            <p:ph idx="1"/>
            <p:custDataLst>
              <p:tags r:id="rId1"/>
            </p:custDataLst>
          </p:nvPr>
        </p:nvSpPr>
        <p:spPr>
          <a:xfrm>
            <a:off x="297180" y="1226820"/>
            <a:ext cx="8175625" cy="2795905"/>
          </a:xfrm>
        </p:spPr>
        <p:txBody>
          <a:bodyPr/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  <a:p>
            <a:endParaRPr lang="en-US" altLang="zh-CN">
              <a:solidFill>
                <a:schemeClr val="bg1"/>
              </a:solidFill>
            </a:endParaRPr>
          </a:p>
        </p:txBody>
      </p:sp>
      <p:sp>
        <p:nvSpPr>
          <p:cNvPr id="9" name="副标题 3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153670" y="1370965"/>
            <a:ext cx="8715375" cy="2401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zh-CN" sz="10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102870" y="4707255"/>
            <a:ext cx="7769860" cy="321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100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Calibri" panose="020F0502020204030204"/>
              </a:rPr>
              <a:t>※</a:t>
            </a:r>
            <a:r>
              <a:rPr lang="zh-CN" sz="1000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包括但不限于线上线下的观众数量与比例、行业构成、邀约方式等内容</a:t>
            </a:r>
            <a:endParaRPr lang="zh-CN" sz="1000">
              <a:solidFill>
                <a:schemeClr val="bg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ags/tag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"/>
</p:tagLst>
</file>

<file path=ppt/tags/tag2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"/>
</p:tagLst>
</file>

<file path=ppt/tags/tag26.xml><?xml version="1.0" encoding="utf-8"?>
<p:tagLst xmlns:p="http://schemas.openxmlformats.org/presentationml/2006/main">
  <p:tag name="KSO_WPP_MARK_KEY" val="1a944a0f-5073-496f-a28e-6579025e9aed"/>
  <p:tag name="COMMONDATA" val="eyJoZGlkIjoiOTRhMzNjYTYyZjA0NmJlOTYwZDdjOWU1ODRlZWI1OWQifQ=="/>
  <p:tag name="commondata" val="eyJoZGlkIjoiNWZkNTJjZmFiNGJhYjM3ZTg2OTU1MjI2ZmZkZjRhZjYifQ==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 主题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自定义 1">
      <a:majorFont>
        <a:latin typeface="等线"/>
        <a:ea typeface="等线"/>
        <a:cs typeface="等线"/>
      </a:majorFont>
      <a:minorFont>
        <a:latin typeface="Helvetica"/>
        <a:ea typeface="Helvetica"/>
        <a:cs typeface="Helvetica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/>
            <a:ea typeface="Calibri" panose="020F0502020204030204"/>
            <a:cs typeface="Calibri" panose="020F0502020204030204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 panose="020F0502020204030204"/>
            <a:ea typeface="Calibri" panose="020F0502020204030204"/>
            <a:cs typeface="Calibri" panose="020F0502020204030204"/>
            <a:sym typeface="Calibri" panose="020F0502020204030204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735</Words>
  <Application>WPS 演示</Application>
  <PresentationFormat>全屏显示(16:9)</PresentationFormat>
  <Paragraphs>102</Paragraphs>
  <Slides>10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8" baseType="lpstr">
      <vt:lpstr>Arial</vt:lpstr>
      <vt:lpstr>宋体</vt:lpstr>
      <vt:lpstr>Wingdings</vt:lpstr>
      <vt:lpstr>Calibri</vt:lpstr>
      <vt:lpstr>Calibri</vt:lpstr>
      <vt:lpstr>PingFang SC Semibold</vt:lpstr>
      <vt:lpstr>Arial</vt:lpstr>
      <vt:lpstr>PingFang SC Regular</vt:lpstr>
      <vt:lpstr>Helvetica</vt:lpstr>
      <vt:lpstr>Helvetica Light</vt:lpstr>
      <vt:lpstr>Wingdings</vt:lpstr>
      <vt:lpstr>微软雅黑</vt:lpstr>
      <vt:lpstr>楷体</vt:lpstr>
      <vt:lpstr>PingFangSC-Medium</vt:lpstr>
      <vt:lpstr>Segoe Print</vt:lpstr>
      <vt:lpstr>Arial Unicode MS</vt:lpstr>
      <vt:lpstr>Helvetica</vt:lpstr>
      <vt:lpstr>Office 主题</vt:lpstr>
      <vt:lpstr>2024世界人工智能大会 论坛方案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谢谢聆听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DQ大叔</cp:lastModifiedBy>
  <cp:revision>1136</cp:revision>
  <cp:lastPrinted>2020-08-11T04:19:00Z</cp:lastPrinted>
  <dcterms:created xsi:type="dcterms:W3CDTF">2020-08-11T04:19:00Z</dcterms:created>
  <dcterms:modified xsi:type="dcterms:W3CDTF">2024-12-19T01:58:44Z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18E7DC926B874BA59A972E6F856A2398_13</vt:lpwstr>
  </property>
</Properties>
</file>